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262" r:id="rId3"/>
    <p:sldId id="264" r:id="rId4"/>
    <p:sldId id="265" r:id="rId5"/>
    <p:sldId id="258" r:id="rId6"/>
    <p:sldId id="261" r:id="rId7"/>
    <p:sldId id="266" r:id="rId8"/>
    <p:sldId id="267" r:id="rId9"/>
    <p:sldId id="268" r:id="rId10"/>
    <p:sldId id="270" r:id="rId11"/>
    <p:sldId id="274" r:id="rId12"/>
    <p:sldId id="271" r:id="rId13"/>
    <p:sldId id="275" r:id="rId14"/>
    <p:sldId id="269" r:id="rId15"/>
    <p:sldId id="273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2" autoAdjust="0"/>
    <p:restoredTop sz="94660"/>
  </p:normalViewPr>
  <p:slideViewPr>
    <p:cSldViewPr snapToGrid="0">
      <p:cViewPr varScale="1">
        <p:scale>
          <a:sx n="53" d="100"/>
          <a:sy n="53" d="100"/>
        </p:scale>
        <p:origin x="514" y="43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15F742-B46F-4514-AB0A-37F3B120FBE8}" type="datetimeFigureOut">
              <a:rPr lang="en-US" smtClean="0"/>
              <a:t>12/2/2021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34D9EB-E8BB-41CD-8ECB-69FE903E84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591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IN CASE!</a:t>
            </a:r>
            <a:br>
              <a:rPr lang="en-US" dirty="0"/>
            </a:br>
            <a:r>
              <a:rPr lang="en-US" dirty="0"/>
              <a:t>I don’t want us saying “I swear it works”, I want us to saying “That’s okay we have a video we can show you instead”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4D9EB-E8BB-41CD-8ECB-69FE903E84D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30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4D9EB-E8BB-41CD-8ECB-69FE903E84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193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34D9EB-E8BB-41CD-8ECB-69FE903E84D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386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serverguy.com/servers/what-is-lamp-stack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59B13B7-D23D-4495-8C13-207530412A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anchorCtr="1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QUIZKNOWS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4D5D3C-4EB0-4A4D-B851-D3FE817E09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2516" y="3558722"/>
            <a:ext cx="6857999" cy="953029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BY: group 6: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Kristi Lavigne, </a:t>
            </a:r>
            <a:r>
              <a:rPr lang="en-US" dirty="0" err="1">
                <a:solidFill>
                  <a:schemeClr val="bg2"/>
                </a:solidFill>
              </a:rPr>
              <a:t>aaron</a:t>
            </a:r>
            <a:r>
              <a:rPr lang="en-US" dirty="0">
                <a:solidFill>
                  <a:schemeClr val="bg2"/>
                </a:solidFill>
              </a:rPr>
              <a:t> chance Edwards, 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steven </a:t>
            </a:r>
            <a:r>
              <a:rPr lang="en-US" dirty="0" err="1">
                <a:solidFill>
                  <a:schemeClr val="bg2"/>
                </a:solidFill>
              </a:rPr>
              <a:t>lowe</a:t>
            </a:r>
            <a:r>
              <a:rPr lang="en-US" dirty="0">
                <a:solidFill>
                  <a:schemeClr val="bg2"/>
                </a:solidFill>
              </a:rPr>
              <a:t> II, </a:t>
            </a:r>
            <a:r>
              <a:rPr lang="en-US" dirty="0" err="1">
                <a:solidFill>
                  <a:schemeClr val="bg2"/>
                </a:solidFill>
              </a:rPr>
              <a:t>gillian</a:t>
            </a:r>
            <a:r>
              <a:rPr lang="en-US" dirty="0">
                <a:solidFill>
                  <a:schemeClr val="bg2"/>
                </a:solidFill>
              </a:rPr>
              <a:t> </a:t>
            </a:r>
            <a:r>
              <a:rPr lang="en-US" dirty="0" err="1">
                <a:solidFill>
                  <a:schemeClr val="bg2"/>
                </a:solidFill>
              </a:rPr>
              <a:t>kaufman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4781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2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2">
            <a:extLst>
              <a:ext uri="{FF2B5EF4-FFF2-40B4-BE49-F238E27FC236}">
                <a16:creationId xmlns:a16="http://schemas.microsoft.com/office/drawing/2014/main" id="{6D651BB0-1DFD-4941-83DD-704006F6B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ound Diagonal Corner Rectangle 6">
            <a:extLst>
              <a:ext uri="{FF2B5EF4-FFF2-40B4-BE49-F238E27FC236}">
                <a16:creationId xmlns:a16="http://schemas.microsoft.com/office/drawing/2014/main" id="{3D66C6E3-EBD2-40B7-8FD8-D6D2250FC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0544" y="808057"/>
            <a:ext cx="10227733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A4C8A9-0180-4F52-9C56-6558A33ED7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278" y="2023555"/>
            <a:ext cx="9584265" cy="28033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199159-6BA0-4300-A7D8-A4CA887539A1}"/>
              </a:ext>
            </a:extLst>
          </p:cNvPr>
          <p:cNvSpPr txBox="1"/>
          <p:nvPr/>
        </p:nvSpPr>
        <p:spPr>
          <a:xfrm>
            <a:off x="1302278" y="1170766"/>
            <a:ext cx="245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bg1">
                    <a:lumMod val="75000"/>
                    <a:lumOff val="25000"/>
                  </a:schemeClr>
                </a:solidFill>
              </a:rPr>
              <a:t>User Access Control:</a:t>
            </a:r>
          </a:p>
        </p:txBody>
      </p:sp>
    </p:spTree>
    <p:extLst>
      <p:ext uri="{BB962C8B-B14F-4D97-AF65-F5344CB8AC3E}">
        <p14:creationId xmlns:p14="http://schemas.microsoft.com/office/powerpoint/2010/main" val="3719770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9" name="Rectangle 6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1CDDDF3E-3B06-40C6-A3CC-35FA02A45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2477026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THE CODE</a:t>
            </a:r>
          </a:p>
        </p:txBody>
      </p:sp>
    </p:spTree>
    <p:extLst>
      <p:ext uri="{BB962C8B-B14F-4D97-AF65-F5344CB8AC3E}">
        <p14:creationId xmlns:p14="http://schemas.microsoft.com/office/powerpoint/2010/main" val="4053234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om _ Free Screen &amp; Video Recording Software - 1 December 2021 (2)">
            <a:hlinkClick r:id="" action="ppaction://media"/>
            <a:extLst>
              <a:ext uri="{FF2B5EF4-FFF2-40B4-BE49-F238E27FC236}">
                <a16:creationId xmlns:a16="http://schemas.microsoft.com/office/drawing/2014/main" id="{6B5CFBC1-8B73-4D7C-924D-4382405E81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7300" y="685800"/>
            <a:ext cx="9677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0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6" name="Rectangle 65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9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3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4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5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6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7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8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9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0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1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2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3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4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5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6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7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8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9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0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1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273DC29-50F4-4947-8E96-AF394B98F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6421" y="2463695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DEMOS</a:t>
            </a:r>
          </a:p>
        </p:txBody>
      </p:sp>
    </p:spTree>
    <p:extLst>
      <p:ext uri="{BB962C8B-B14F-4D97-AF65-F5344CB8AC3E}">
        <p14:creationId xmlns:p14="http://schemas.microsoft.com/office/powerpoint/2010/main" val="19024982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QuizKnows - Create">
            <a:hlinkClick r:id="" action="ppaction://media"/>
            <a:extLst>
              <a:ext uri="{FF2B5EF4-FFF2-40B4-BE49-F238E27FC236}">
                <a16:creationId xmlns:a16="http://schemas.microsoft.com/office/drawing/2014/main" id="{FD023324-E5F9-4314-A827-C8439B8BFA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0" y="1089025"/>
            <a:ext cx="9753600" cy="467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7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8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QuizKnows - Learn">
            <a:hlinkClick r:id="" action="ppaction://media"/>
            <a:extLst>
              <a:ext uri="{FF2B5EF4-FFF2-40B4-BE49-F238E27FC236}">
                <a16:creationId xmlns:a16="http://schemas.microsoft.com/office/drawing/2014/main" id="{EAE22280-0D36-4B70-ACDD-E79492EE6F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0" y="1089025"/>
            <a:ext cx="9753600" cy="467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77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QuizKnows - Admin (2)">
            <a:hlinkClick r:id="" action="ppaction://media"/>
            <a:extLst>
              <a:ext uri="{FF2B5EF4-FFF2-40B4-BE49-F238E27FC236}">
                <a16:creationId xmlns:a16="http://schemas.microsoft.com/office/drawing/2014/main" id="{3C3B99AB-C1A1-4D68-8C74-B5A34CE8FC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0" y="1089025"/>
            <a:ext cx="9753600" cy="467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95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2">
            <a:extLst>
              <a:ext uri="{FF2B5EF4-FFF2-40B4-BE49-F238E27FC236}">
                <a16:creationId xmlns:a16="http://schemas.microsoft.com/office/drawing/2014/main" id="{EDA90D89-770A-4C09-978C-9E38FE1564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9" name="Group 59">
            <a:extLst>
              <a:ext uri="{FF2B5EF4-FFF2-40B4-BE49-F238E27FC236}">
                <a16:creationId xmlns:a16="http://schemas.microsoft.com/office/drawing/2014/main" id="{A3B344D7-1AE2-4947-876E-2A5267450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61" name="Rectangle 5">
              <a:extLst>
                <a:ext uri="{FF2B5EF4-FFF2-40B4-BE49-F238E27FC236}">
                  <a16:creationId xmlns:a16="http://schemas.microsoft.com/office/drawing/2014/main" id="{D6633E5C-867B-4E17-9151-FF0FDB122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2D5EDC2E-587B-4E85-8185-D99B438AB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996B1479-D8B0-4D98-B382-877F9A3AE6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Rectangle 8">
              <a:extLst>
                <a:ext uri="{FF2B5EF4-FFF2-40B4-BE49-F238E27FC236}">
                  <a16:creationId xmlns:a16="http://schemas.microsoft.com/office/drawing/2014/main" id="{3B7BA112-C364-4D4C-97F9-A1DC76F1E5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5" name="Freeform 9">
              <a:extLst>
                <a:ext uri="{FF2B5EF4-FFF2-40B4-BE49-F238E27FC236}">
                  <a16:creationId xmlns:a16="http://schemas.microsoft.com/office/drawing/2014/main" id="{8B9D9B13-8F5D-41E6-93D6-CDFEB34AB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0">
              <a:extLst>
                <a:ext uri="{FF2B5EF4-FFF2-40B4-BE49-F238E27FC236}">
                  <a16:creationId xmlns:a16="http://schemas.microsoft.com/office/drawing/2014/main" id="{B5720BDB-EA73-4DE9-8A10-11DA3A1AC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1">
              <a:extLst>
                <a:ext uri="{FF2B5EF4-FFF2-40B4-BE49-F238E27FC236}">
                  <a16:creationId xmlns:a16="http://schemas.microsoft.com/office/drawing/2014/main" id="{F1D2313E-4168-41D0-A5B5-2187D1B33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0F1B19F3-A09E-4891-8916-D5F8B0B2A1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3">
              <a:extLst>
                <a:ext uri="{FF2B5EF4-FFF2-40B4-BE49-F238E27FC236}">
                  <a16:creationId xmlns:a16="http://schemas.microsoft.com/office/drawing/2014/main" id="{4D61F564-BB90-4A5C-829A-4F984FD6C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4">
              <a:extLst>
                <a:ext uri="{FF2B5EF4-FFF2-40B4-BE49-F238E27FC236}">
                  <a16:creationId xmlns:a16="http://schemas.microsoft.com/office/drawing/2014/main" id="{3803B77E-8C29-4857-B5C1-B89B01F46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5">
              <a:extLst>
                <a:ext uri="{FF2B5EF4-FFF2-40B4-BE49-F238E27FC236}">
                  <a16:creationId xmlns:a16="http://schemas.microsoft.com/office/drawing/2014/main" id="{B96F39B0-FB50-4957-8F85-2E2CCF6D7E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A54B5837-452A-4FC3-A8C8-E275AA929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id="{FDE2A683-C13C-4A7F-935C-4C5279BF5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8">
              <a:extLst>
                <a:ext uri="{FF2B5EF4-FFF2-40B4-BE49-F238E27FC236}">
                  <a16:creationId xmlns:a16="http://schemas.microsoft.com/office/drawing/2014/main" id="{30C5773F-6573-4E1F-B3DC-BB2B01D88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9">
              <a:extLst>
                <a:ext uri="{FF2B5EF4-FFF2-40B4-BE49-F238E27FC236}">
                  <a16:creationId xmlns:a16="http://schemas.microsoft.com/office/drawing/2014/main" id="{E280F9F5-EF46-41DF-B672-013B025B9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id="{5876ADD8-345E-4A8D-81CB-0D5C3F76F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1">
              <a:extLst>
                <a:ext uri="{FF2B5EF4-FFF2-40B4-BE49-F238E27FC236}">
                  <a16:creationId xmlns:a16="http://schemas.microsoft.com/office/drawing/2014/main" id="{8D2F7216-B310-4AB4-9948-2CF747F77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2">
              <a:extLst>
                <a:ext uri="{FF2B5EF4-FFF2-40B4-BE49-F238E27FC236}">
                  <a16:creationId xmlns:a16="http://schemas.microsoft.com/office/drawing/2014/main" id="{D113E940-FD31-4B25-B33F-5B213CC75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3">
              <a:extLst>
                <a:ext uri="{FF2B5EF4-FFF2-40B4-BE49-F238E27FC236}">
                  <a16:creationId xmlns:a16="http://schemas.microsoft.com/office/drawing/2014/main" id="{D6211283-9342-40E7-88F7-14A902845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4">
              <a:extLst>
                <a:ext uri="{FF2B5EF4-FFF2-40B4-BE49-F238E27FC236}">
                  <a16:creationId xmlns:a16="http://schemas.microsoft.com/office/drawing/2014/main" id="{B0118661-823B-4754-B0E3-52ACCB8DF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5">
              <a:extLst>
                <a:ext uri="{FF2B5EF4-FFF2-40B4-BE49-F238E27FC236}">
                  <a16:creationId xmlns:a16="http://schemas.microsoft.com/office/drawing/2014/main" id="{263B289D-A43D-47C8-AA8E-40C86C608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6">
              <a:extLst>
                <a:ext uri="{FF2B5EF4-FFF2-40B4-BE49-F238E27FC236}">
                  <a16:creationId xmlns:a16="http://schemas.microsoft.com/office/drawing/2014/main" id="{D5A2D8F7-A5A4-4B2E-89AE-F99CC5B05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7">
              <a:extLst>
                <a:ext uri="{FF2B5EF4-FFF2-40B4-BE49-F238E27FC236}">
                  <a16:creationId xmlns:a16="http://schemas.microsoft.com/office/drawing/2014/main" id="{6847785C-2F02-4845-9257-9DE5E6EDA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8">
              <a:extLst>
                <a:ext uri="{FF2B5EF4-FFF2-40B4-BE49-F238E27FC236}">
                  <a16:creationId xmlns:a16="http://schemas.microsoft.com/office/drawing/2014/main" id="{4B83A129-3D7E-44D8-8C6C-9DE73E129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9">
              <a:extLst>
                <a:ext uri="{FF2B5EF4-FFF2-40B4-BE49-F238E27FC236}">
                  <a16:creationId xmlns:a16="http://schemas.microsoft.com/office/drawing/2014/main" id="{7E1A9847-AC3D-4B5D-A29A-A93B0C6AB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0">
              <a:extLst>
                <a:ext uri="{FF2B5EF4-FFF2-40B4-BE49-F238E27FC236}">
                  <a16:creationId xmlns:a16="http://schemas.microsoft.com/office/drawing/2014/main" id="{2450F521-5F68-4148-9905-6232B08F89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1">
              <a:extLst>
                <a:ext uri="{FF2B5EF4-FFF2-40B4-BE49-F238E27FC236}">
                  <a16:creationId xmlns:a16="http://schemas.microsoft.com/office/drawing/2014/main" id="{8C6F916A-08CA-4F4C-BDBA-0F63A621FE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2">
              <a:extLst>
                <a:ext uri="{FF2B5EF4-FFF2-40B4-BE49-F238E27FC236}">
                  <a16:creationId xmlns:a16="http://schemas.microsoft.com/office/drawing/2014/main" id="{D68FB199-D330-4EF4-94F5-1C07371E8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Rectangle 33">
              <a:extLst>
                <a:ext uri="{FF2B5EF4-FFF2-40B4-BE49-F238E27FC236}">
                  <a16:creationId xmlns:a16="http://schemas.microsoft.com/office/drawing/2014/main" id="{3B67568D-CC47-4BBA-A084-154AEAA82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0" name="Freeform 34">
              <a:extLst>
                <a:ext uri="{FF2B5EF4-FFF2-40B4-BE49-F238E27FC236}">
                  <a16:creationId xmlns:a16="http://schemas.microsoft.com/office/drawing/2014/main" id="{C9C25D1A-5E1E-4B22-B8D3-B0F526392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5">
              <a:extLst>
                <a:ext uri="{FF2B5EF4-FFF2-40B4-BE49-F238E27FC236}">
                  <a16:creationId xmlns:a16="http://schemas.microsoft.com/office/drawing/2014/main" id="{4D8DB054-D1D3-4C30-B62E-7F2C6A812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6">
              <a:extLst>
                <a:ext uri="{FF2B5EF4-FFF2-40B4-BE49-F238E27FC236}">
                  <a16:creationId xmlns:a16="http://schemas.microsoft.com/office/drawing/2014/main" id="{9EB76371-2F16-4BA0-994C-2575FD9336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7">
              <a:extLst>
                <a:ext uri="{FF2B5EF4-FFF2-40B4-BE49-F238E27FC236}">
                  <a16:creationId xmlns:a16="http://schemas.microsoft.com/office/drawing/2014/main" id="{2B61AF6D-2A6D-4C90-BCCA-CD97F7246F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8">
              <a:extLst>
                <a:ext uri="{FF2B5EF4-FFF2-40B4-BE49-F238E27FC236}">
                  <a16:creationId xmlns:a16="http://schemas.microsoft.com/office/drawing/2014/main" id="{B35F6DFD-5D34-4BE6-8B2A-0D6CDCE28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9">
              <a:extLst>
                <a:ext uri="{FF2B5EF4-FFF2-40B4-BE49-F238E27FC236}">
                  <a16:creationId xmlns:a16="http://schemas.microsoft.com/office/drawing/2014/main" id="{BCB0EEDB-7826-499E-BB87-6D0DD545F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0">
              <a:extLst>
                <a:ext uri="{FF2B5EF4-FFF2-40B4-BE49-F238E27FC236}">
                  <a16:creationId xmlns:a16="http://schemas.microsoft.com/office/drawing/2014/main" id="{F16B5CE0-3198-436D-888B-A01A98384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1">
              <a:extLst>
                <a:ext uri="{FF2B5EF4-FFF2-40B4-BE49-F238E27FC236}">
                  <a16:creationId xmlns:a16="http://schemas.microsoft.com/office/drawing/2014/main" id="{B550414A-8DF0-4572-A382-B88DBE0B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42">
              <a:extLst>
                <a:ext uri="{FF2B5EF4-FFF2-40B4-BE49-F238E27FC236}">
                  <a16:creationId xmlns:a16="http://schemas.microsoft.com/office/drawing/2014/main" id="{AFB98517-BD8F-45DD-A2BA-52FD61A48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43">
              <a:extLst>
                <a:ext uri="{FF2B5EF4-FFF2-40B4-BE49-F238E27FC236}">
                  <a16:creationId xmlns:a16="http://schemas.microsoft.com/office/drawing/2014/main" id="{78C67202-AF18-4690-8000-4C12C4042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44">
              <a:extLst>
                <a:ext uri="{FF2B5EF4-FFF2-40B4-BE49-F238E27FC236}">
                  <a16:creationId xmlns:a16="http://schemas.microsoft.com/office/drawing/2014/main" id="{AD51A156-6972-43DA-BF32-CA187641B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Rectangle 45">
              <a:extLst>
                <a:ext uri="{FF2B5EF4-FFF2-40B4-BE49-F238E27FC236}">
                  <a16:creationId xmlns:a16="http://schemas.microsoft.com/office/drawing/2014/main" id="{B5CE61CC-EBDF-4355-A6C3-D44E62D78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2" name="Freeform 46">
              <a:extLst>
                <a:ext uri="{FF2B5EF4-FFF2-40B4-BE49-F238E27FC236}">
                  <a16:creationId xmlns:a16="http://schemas.microsoft.com/office/drawing/2014/main" id="{ACB1B7F1-FBEF-48FA-97A7-9FAE7708E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7">
              <a:extLst>
                <a:ext uri="{FF2B5EF4-FFF2-40B4-BE49-F238E27FC236}">
                  <a16:creationId xmlns:a16="http://schemas.microsoft.com/office/drawing/2014/main" id="{4851370A-7D0E-4B9F-BA8B-B1966748F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8">
              <a:extLst>
                <a:ext uri="{FF2B5EF4-FFF2-40B4-BE49-F238E27FC236}">
                  <a16:creationId xmlns:a16="http://schemas.microsoft.com/office/drawing/2014/main" id="{B882F537-DDEB-49AE-BF36-6380A45F0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9">
              <a:extLst>
                <a:ext uri="{FF2B5EF4-FFF2-40B4-BE49-F238E27FC236}">
                  <a16:creationId xmlns:a16="http://schemas.microsoft.com/office/drawing/2014/main" id="{A53D3CF4-BFB0-4D0B-8471-26ACAFE0A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0">
              <a:extLst>
                <a:ext uri="{FF2B5EF4-FFF2-40B4-BE49-F238E27FC236}">
                  <a16:creationId xmlns:a16="http://schemas.microsoft.com/office/drawing/2014/main" id="{13BC2FA8-8256-44BD-9A62-0EE83D647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1">
              <a:extLst>
                <a:ext uri="{FF2B5EF4-FFF2-40B4-BE49-F238E27FC236}">
                  <a16:creationId xmlns:a16="http://schemas.microsoft.com/office/drawing/2014/main" id="{90A9C5D2-72E3-4B31-A271-57A883ADC4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2">
              <a:extLst>
                <a:ext uri="{FF2B5EF4-FFF2-40B4-BE49-F238E27FC236}">
                  <a16:creationId xmlns:a16="http://schemas.microsoft.com/office/drawing/2014/main" id="{2A5948D4-F239-4BEA-8E38-76F358E3EE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3">
              <a:extLst>
                <a:ext uri="{FF2B5EF4-FFF2-40B4-BE49-F238E27FC236}">
                  <a16:creationId xmlns:a16="http://schemas.microsoft.com/office/drawing/2014/main" id="{7384B304-194D-400B-B568-5E6DEA885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4">
              <a:extLst>
                <a:ext uri="{FF2B5EF4-FFF2-40B4-BE49-F238E27FC236}">
                  <a16:creationId xmlns:a16="http://schemas.microsoft.com/office/drawing/2014/main" id="{B680594F-341A-4C19-BF7F-F6D76386A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55">
              <a:extLst>
                <a:ext uri="{FF2B5EF4-FFF2-40B4-BE49-F238E27FC236}">
                  <a16:creationId xmlns:a16="http://schemas.microsoft.com/office/drawing/2014/main" id="{4EA6807C-3B8A-43FE-BA1B-8D6D3851FF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6">
              <a:extLst>
                <a:ext uri="{FF2B5EF4-FFF2-40B4-BE49-F238E27FC236}">
                  <a16:creationId xmlns:a16="http://schemas.microsoft.com/office/drawing/2014/main" id="{BA316439-CB72-49C9-BE80-934799D83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7">
              <a:extLst>
                <a:ext uri="{FF2B5EF4-FFF2-40B4-BE49-F238E27FC236}">
                  <a16:creationId xmlns:a16="http://schemas.microsoft.com/office/drawing/2014/main" id="{6BC7FE05-950C-4A73-B6A9-282B142C7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8">
              <a:extLst>
                <a:ext uri="{FF2B5EF4-FFF2-40B4-BE49-F238E27FC236}">
                  <a16:creationId xmlns:a16="http://schemas.microsoft.com/office/drawing/2014/main" id="{81C014C7-E085-4923-B533-732801FC2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6375174-D0F6-4146-ADA8-CE7B9C51F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0853" y="1947291"/>
            <a:ext cx="3734941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360045" marR="0" indent="-360045"/>
            <a:br>
              <a:rPr lang="en-US" sz="4800" dirty="0"/>
            </a:br>
            <a:endParaRPr lang="en-US" sz="4800" dirty="0"/>
          </a:p>
        </p:txBody>
      </p:sp>
      <p:sp>
        <p:nvSpPr>
          <p:cNvPr id="120" name="Round Diagonal Corner Rectangle 6">
            <a:extLst>
              <a:ext uri="{FF2B5EF4-FFF2-40B4-BE49-F238E27FC236}">
                <a16:creationId xmlns:a16="http://schemas.microsoft.com/office/drawing/2014/main" id="{E514B1EB-1EB9-4A85-9C31-C41C1A7CE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itle 1">
            <a:extLst>
              <a:ext uri="{FF2B5EF4-FFF2-40B4-BE49-F238E27FC236}">
                <a16:creationId xmlns:a16="http://schemas.microsoft.com/office/drawing/2014/main" id="{C010F453-E78B-41E0-B7D0-74A5D6E07883}"/>
              </a:ext>
            </a:extLst>
          </p:cNvPr>
          <p:cNvSpPr txBox="1">
            <a:spLocks/>
          </p:cNvSpPr>
          <p:nvPr/>
        </p:nvSpPr>
        <p:spPr>
          <a:xfrm>
            <a:off x="1638300" y="1078193"/>
            <a:ext cx="4370387" cy="4453545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latin typeface="Rockwell" panose="02060603020205020403" pitchFamily="18" charset="0"/>
              </a:rPr>
              <a:t>What is </a:t>
            </a:r>
          </a:p>
          <a:p>
            <a:r>
              <a:rPr lang="en-US" sz="6600" dirty="0">
                <a:latin typeface="Rockwell" panose="02060603020205020403" pitchFamily="18" charset="0"/>
              </a:rPr>
              <a:t>Q</a:t>
            </a:r>
            <a:r>
              <a:rPr lang="en-US" sz="4400" dirty="0">
                <a:latin typeface="Rockwell" panose="02060603020205020403" pitchFamily="18" charset="0"/>
              </a:rPr>
              <a:t>UIZ</a:t>
            </a:r>
            <a:r>
              <a:rPr lang="en-US" sz="6600" dirty="0">
                <a:latin typeface="Rockwell" panose="02060603020205020403" pitchFamily="18" charset="0"/>
              </a:rPr>
              <a:t>K</a:t>
            </a:r>
            <a:r>
              <a:rPr lang="en-US" sz="4400" dirty="0">
                <a:latin typeface="Rockwell" panose="02060603020205020403" pitchFamily="18" charset="0"/>
              </a:rPr>
              <a:t>NOWS</a:t>
            </a:r>
            <a:r>
              <a:rPr lang="en-US" sz="7200" dirty="0">
                <a:latin typeface="Rockwell" panose="02060603020205020403" pitchFamily="18" charset="0"/>
              </a:rPr>
              <a:t>?</a:t>
            </a:r>
            <a:endParaRPr lang="en-US" sz="4400" dirty="0">
              <a:latin typeface="Rockwell" panose="02060603020205020403" pitchFamily="18" charset="0"/>
            </a:endParaRPr>
          </a:p>
        </p:txBody>
      </p: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90A50B49-EFE3-4633-9FF0-C639BDA60AE6}"/>
              </a:ext>
            </a:extLst>
          </p:cNvPr>
          <p:cNvSpPr txBox="1">
            <a:spLocks/>
          </p:cNvSpPr>
          <p:nvPr/>
        </p:nvSpPr>
        <p:spPr>
          <a:xfrm>
            <a:off x="6228788" y="1434305"/>
            <a:ext cx="4871199" cy="3541714"/>
          </a:xfrm>
          <a:prstGeom prst="rect">
            <a:avLst/>
          </a:prstGeom>
        </p:spPr>
        <p:txBody>
          <a:bodyPr anchor="ctr" anchorCtr="1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>
                <a:solidFill>
                  <a:schemeClr val="bg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Flashcard Website</a:t>
            </a:r>
          </a:p>
          <a:p>
            <a:pPr lvl="1"/>
            <a: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</a:t>
            </a:r>
          </a:p>
          <a:p>
            <a:pPr lvl="1"/>
            <a: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Edit</a:t>
            </a:r>
          </a:p>
          <a:p>
            <a:pPr lvl="1"/>
            <a: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Delete</a:t>
            </a:r>
          </a:p>
          <a:p>
            <a:pPr lvl="1"/>
            <a:r>
              <a:rPr lang="en-US" sz="3200" dirty="0">
                <a:solidFill>
                  <a:schemeClr val="bg1">
                    <a:lumMod val="75000"/>
                    <a:lumOff val="2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Study</a:t>
            </a:r>
          </a:p>
        </p:txBody>
      </p:sp>
    </p:spTree>
    <p:extLst>
      <p:ext uri="{BB962C8B-B14F-4D97-AF65-F5344CB8AC3E}">
        <p14:creationId xmlns:p14="http://schemas.microsoft.com/office/powerpoint/2010/main" val="424350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B25A0-C027-4E4C-8EA7-CE5666806B7D}"/>
              </a:ext>
            </a:extLst>
          </p:cNvPr>
          <p:cNvSpPr txBox="1">
            <a:spLocks/>
          </p:cNvSpPr>
          <p:nvPr/>
        </p:nvSpPr>
        <p:spPr>
          <a:xfrm>
            <a:off x="2878944" y="715616"/>
            <a:ext cx="6123214" cy="147857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>
                <a:latin typeface="Rockwell" panose="02060603020205020403" pitchFamily="18" charset="0"/>
              </a:rPr>
              <a:t>How DOES It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6C9F9-403B-4F5B-B16C-4F04B86391C7}"/>
              </a:ext>
            </a:extLst>
          </p:cNvPr>
          <p:cNvSpPr txBox="1">
            <a:spLocks/>
          </p:cNvSpPr>
          <p:nvPr/>
        </p:nvSpPr>
        <p:spPr>
          <a:xfrm>
            <a:off x="987552" y="2261354"/>
            <a:ext cx="9905999" cy="45966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algn="ctr">
              <a:buFont typeface="Arial" panose="020B0604020202020204" pitchFamily="34" charset="0"/>
              <a:buNone/>
            </a:pPr>
            <a:r>
              <a:rPr lang="en-US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LAMP STACK</a:t>
            </a:r>
            <a:endParaRPr lang="en-US" sz="2200" dirty="0">
              <a:solidFill>
                <a:schemeClr val="tx1">
                  <a:lumMod val="9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14400" lvl="2" indent="0">
              <a:buFont typeface="Arial" panose="020B0604020202020204" pitchFamily="34" charset="0"/>
              <a:buNone/>
            </a:pPr>
            <a:endParaRPr lang="en-US" sz="2200" dirty="0">
              <a:solidFill>
                <a:schemeClr val="tx1">
                  <a:lumMod val="9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14400" lvl="2" indent="0" algn="r">
              <a:buFont typeface="Arial" panose="020B0604020202020204" pitchFamily="34" charset="0"/>
              <a:buNone/>
            </a:pPr>
            <a:endParaRPr lang="en-US" sz="2200" dirty="0">
              <a:solidFill>
                <a:schemeClr val="tx1">
                  <a:lumMod val="9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14400" lvl="2" indent="0" algn="r">
              <a:buFont typeface="Arial" panose="020B0604020202020204" pitchFamily="34" charset="0"/>
              <a:buNone/>
            </a:pPr>
            <a:endParaRPr lang="en-US" dirty="0">
              <a:solidFill>
                <a:schemeClr val="tx1">
                  <a:lumMod val="9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14400" lvl="2" indent="0" algn="r">
              <a:buFont typeface="Arial" panose="020B0604020202020204" pitchFamily="34" charset="0"/>
              <a:buNone/>
            </a:pPr>
            <a:endParaRPr lang="en-US" dirty="0">
              <a:solidFill>
                <a:schemeClr val="tx1">
                  <a:lumMod val="9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14400" lvl="2" indent="0" algn="r">
              <a:buFont typeface="Arial" panose="020B0604020202020204" pitchFamily="34" charset="0"/>
              <a:buNone/>
            </a:pPr>
            <a:endParaRPr lang="en-US" dirty="0">
              <a:solidFill>
                <a:schemeClr val="tx1">
                  <a:lumMod val="9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14400" lvl="2" indent="0" algn="r">
              <a:buFont typeface="Arial" panose="020B0604020202020204" pitchFamily="34" charset="0"/>
              <a:buNone/>
            </a:pPr>
            <a:endParaRPr lang="en-US" dirty="0">
              <a:solidFill>
                <a:schemeClr val="tx1">
                  <a:lumMod val="9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14400" lvl="2" indent="0" algn="r">
              <a:buFont typeface="Arial" panose="020B0604020202020204" pitchFamily="34" charset="0"/>
              <a:buNone/>
            </a:pPr>
            <a:endParaRPr lang="en-US" dirty="0">
              <a:solidFill>
                <a:schemeClr val="tx1">
                  <a:lumMod val="9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14400" lvl="2" indent="0" algn="r">
              <a:buFont typeface="Arial" panose="020B0604020202020204" pitchFamily="34" charset="0"/>
              <a:buNone/>
            </a:pPr>
            <a:endParaRPr lang="en-US" dirty="0">
              <a:solidFill>
                <a:schemeClr val="tx1">
                  <a:lumMod val="9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14400" lvl="2" indent="0" algn="r">
              <a:buFont typeface="Arial" panose="020B0604020202020204" pitchFamily="34" charset="0"/>
              <a:buNone/>
            </a:pPr>
            <a:endParaRPr lang="en-US" dirty="0">
              <a:solidFill>
                <a:schemeClr val="tx1">
                  <a:lumMod val="95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914400" lvl="2" indent="0" algn="r"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Photo from: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ServerGuy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F573236D-EED5-4F8B-9EF4-03A526A35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68" y="2882189"/>
            <a:ext cx="6897063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17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9" name="Rectangle 6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1CDDDF3E-3B06-40C6-A3CC-35FA02A45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9008" y="2442975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err="1">
                <a:solidFill>
                  <a:srgbClr val="FFFFFF"/>
                </a:solidFill>
              </a:rPr>
              <a:t>DataBASE</a:t>
            </a:r>
            <a:r>
              <a:rPr lang="en-US" sz="4800" dirty="0">
                <a:solidFill>
                  <a:srgbClr val="FFFFFF"/>
                </a:solidFill>
              </a:rPr>
              <a:t> DESIGN</a:t>
            </a:r>
          </a:p>
        </p:txBody>
      </p:sp>
    </p:spTree>
    <p:extLst>
      <p:ext uri="{BB962C8B-B14F-4D97-AF65-F5344CB8AC3E}">
        <p14:creationId xmlns:p14="http://schemas.microsoft.com/office/powerpoint/2010/main" val="28566470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C6A538D-0DCA-406F-B524-FFF11A79E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2498" y="741448"/>
            <a:ext cx="9247003" cy="5375103"/>
          </a:xfrm>
        </p:spPr>
      </p:pic>
    </p:spTree>
    <p:extLst>
      <p:ext uri="{BB962C8B-B14F-4D97-AF65-F5344CB8AC3E}">
        <p14:creationId xmlns:p14="http://schemas.microsoft.com/office/powerpoint/2010/main" val="1341475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33B46D5-42D5-4194-B895-B45DCFF22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8896DCC-8879-4CF3-BB2D-0C535C805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281238" cy="5289551"/>
            <a:chOff x="0" y="-1"/>
            <a:chExt cx="2281238" cy="528955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34630B0-6EE6-4DFE-9FC5-0988FED6C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2"/>
              <a:ext cx="23813" cy="2181225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05C0C27-BDE8-4899-B838-C0DC2EAB8C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EDC3E8DB-0AA9-4C49-A986-24A6D44A52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7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34CA156-4C5B-4EAD-99BC-E2C734D5A5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4"/>
              <a:ext cx="28575" cy="4481513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5E568387-0266-4411-9330-8E9CD9B82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C84DAA3E-ACD2-4620-8906-7C7280CEB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4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2D86F227-CF83-476B-B657-D6B0C53B3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7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14934B78-B04C-4CFA-A64D-EFA402E14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2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60B3248E-2504-49B9-879B-D0158482C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4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CA4F4223-FB0B-4CA0-8913-341EDCD78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-1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42327D55-3076-45A9-8C23-54CC450F3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10BA2659-760C-445C-96A9-155F0BF09F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9EF5E6EC-49CF-43A0-8ED2-136FCDCAD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2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F4A1A617-AE8C-49B0-9B78-F0E2BFB2B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49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4B1C21A9-2A27-4BA8-AB2C-E2F23D93F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2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803E4DF0-86BE-4F7B-99D9-A4DAF790A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1">
              <a:extLst>
                <a:ext uri="{FF2B5EF4-FFF2-40B4-BE49-F238E27FC236}">
                  <a16:creationId xmlns:a16="http://schemas.microsoft.com/office/drawing/2014/main" id="{324C4266-1501-454D-A3A2-C60585E379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335F4B74-90BA-4372-9744-660DE1DAE6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676BC228-1D88-4E9F-A39C-485245F38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2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82C283AD-515F-427B-A581-F1EC42B2F8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4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A211013C-44EA-4C7F-867A-70F84606A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49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5A091894-50E1-4B1B-94B2-693B5DC5A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3665320-A7B0-4BE7-B587-654A5E130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2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5E731000-CA59-41D5-BBAF-4CF0C93CC0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2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3ADE52FC-89F2-4DE3-90F2-23F8A19B5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7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C598494B-717D-4E29-9D55-F0FEF36C02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2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4E748B28-C809-4A72-BA26-B42706005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2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1B55B6D8-6E87-41B4-8C20-4C59AB35B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7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8AF0CB98-D797-4C0F-B534-B53FFEC58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7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8161F426-0884-4746-ADFB-ED2E8ED5E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9FB6AEF0-B7A7-4C34-8BCA-D1939E5C0F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7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C4221C70-D5F8-42A7-B0AF-B63791EFA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4C075733-AA99-4CB2-934E-9F42E6FC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4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58">
              <a:extLst>
                <a:ext uri="{FF2B5EF4-FFF2-40B4-BE49-F238E27FC236}">
                  <a16:creationId xmlns:a16="http://schemas.microsoft.com/office/drawing/2014/main" id="{266B426D-F5FB-456F-84B5-2DACFEA7A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2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56" name="Round Diagonal Corner Rectangle 6">
            <a:extLst>
              <a:ext uri="{FF2B5EF4-FFF2-40B4-BE49-F238E27FC236}">
                <a16:creationId xmlns:a16="http://schemas.microsoft.com/office/drawing/2014/main" id="{083A6575-45DF-4CD7-8E7D-50E51B82D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1680" y="808057"/>
            <a:ext cx="9370695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001D10D-8CAB-4393-9C67-E48063DBD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1596" y="1136606"/>
            <a:ext cx="5887199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853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om _ Free Screen &amp; Video Recording Software - 1 December 2021">
            <a:hlinkClick r:id="" action="ppaction://media"/>
            <a:extLst>
              <a:ext uri="{FF2B5EF4-FFF2-40B4-BE49-F238E27FC236}">
                <a16:creationId xmlns:a16="http://schemas.microsoft.com/office/drawing/2014/main" id="{B30ED315-016C-4711-AABD-F6E765402E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1195388"/>
            <a:ext cx="9753600" cy="44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93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calhost _ 127.0.0.1 _ flashcards _ phpMyAdmin 5.1.1 - 1 December 2021">
            <a:hlinkClick r:id="" action="ppaction://media"/>
            <a:extLst>
              <a:ext uri="{FF2B5EF4-FFF2-40B4-BE49-F238E27FC236}">
                <a16:creationId xmlns:a16="http://schemas.microsoft.com/office/drawing/2014/main" id="{B2AD063E-E6FE-4A6A-AE2E-EE218D6D20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9200" y="1157288"/>
            <a:ext cx="9753600" cy="454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9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om _ Free Screen &amp; Video Recording Software - 1 December 2021 (1)">
            <a:hlinkClick r:id="" action="ppaction://media"/>
            <a:extLst>
              <a:ext uri="{FF2B5EF4-FFF2-40B4-BE49-F238E27FC236}">
                <a16:creationId xmlns:a16="http://schemas.microsoft.com/office/drawing/2014/main" id="{770F3E6D-3CD9-462D-AACC-015FC2FBCC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7300" y="685800"/>
            <a:ext cx="96774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21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683</TotalTime>
  <Words>89</Words>
  <Application>Microsoft Office PowerPoint</Application>
  <PresentationFormat>Widescreen</PresentationFormat>
  <Paragraphs>34</Paragraphs>
  <Slides>16</Slides>
  <Notes>3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Rockwell</vt:lpstr>
      <vt:lpstr>Tahoma</vt:lpstr>
      <vt:lpstr>Tw Cen MT</vt:lpstr>
      <vt:lpstr>Circuit</vt:lpstr>
      <vt:lpstr>QUIZKNOWS</vt:lpstr>
      <vt:lpstr> </vt:lpstr>
      <vt:lpstr>PowerPoint Presentation</vt:lpstr>
      <vt:lpstr>DataBASE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CODE</vt:lpstr>
      <vt:lpstr>PowerPoint Presentation</vt:lpstr>
      <vt:lpstr>DEMOS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</dc:title>
  <dc:creator>Kristi L</dc:creator>
  <cp:lastModifiedBy>Kristi L</cp:lastModifiedBy>
  <cp:revision>19</cp:revision>
  <dcterms:created xsi:type="dcterms:W3CDTF">2021-11-30T00:13:47Z</dcterms:created>
  <dcterms:modified xsi:type="dcterms:W3CDTF">2021-12-02T23:40:31Z</dcterms:modified>
</cp:coreProperties>
</file>